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3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1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2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4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5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0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0CEC1-AE52-4432-9018-56F226236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rmAutofit/>
          </a:bodyPr>
          <a:lstStyle/>
          <a:p>
            <a:pPr algn="ctr"/>
            <a:r>
              <a:rPr lang="ru-RU" sz="6000" dirty="0"/>
              <a:t>Домофон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8FC7C-C6BE-4918-9FED-FAD935B61C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04" b="2771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97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F33E4-6DD7-44EE-9328-36DDDE1C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pic>
        <p:nvPicPr>
          <p:cNvPr id="1026" name="Picture 2" descr="SmartPoket - ваше &quot;ключевое&quot; решение, или гик-ключница XXI века ...">
            <a:extLst>
              <a:ext uri="{FF2B5EF4-FFF2-40B4-BE49-F238E27FC236}">
                <a16:creationId xmlns:a16="http://schemas.microsoft.com/office/drawing/2014/main" id="{B702642C-D1B0-49F5-A4AB-16933A9351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304" y="1875522"/>
            <a:ext cx="3206496" cy="221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Топ-6 повседневных дел, которые вредят позвоночнику - портал Today.kz">
            <a:extLst>
              <a:ext uri="{FF2B5EF4-FFF2-40B4-BE49-F238E27FC236}">
                <a16:creationId xmlns:a16="http://schemas.microsoft.com/office/drawing/2014/main" id="{65D5EBB5-04D8-4CBD-8275-5319C4FA3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305" y="4357350"/>
            <a:ext cx="3206496" cy="213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FE760-951A-4440-8511-FA0258C422DE}"/>
              </a:ext>
            </a:extLst>
          </p:cNvPr>
          <p:cNvSpPr txBox="1"/>
          <p:nvPr/>
        </p:nvSpPr>
        <p:spPr>
          <a:xfrm>
            <a:off x="923545" y="2286000"/>
            <a:ext cx="5797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открыть дверь своего подъезда, нужно каждый раз доставать из карманов ключ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смарфтон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приложением для открытия домофона.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это очень не удобно, когда руки заняты, в карманах беспорядок, или же ключи где-то забыты.</a:t>
            </a:r>
          </a:p>
        </p:txBody>
      </p:sp>
    </p:spTree>
    <p:extLst>
      <p:ext uri="{BB962C8B-B14F-4D97-AF65-F5344CB8AC3E}">
        <p14:creationId xmlns:p14="http://schemas.microsoft.com/office/powerpoint/2010/main" val="259688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C391F-729C-46C9-9980-4DA631C7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EEA48-E339-413D-9F2C-866A8F47A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5809488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в том, чтобы заместо ключа использовать то, что всегда при себе – голос. Человек подходит к домофону, говорит ключевое слово «Открыть», происходит верификация по голосу и домофон открывается.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каждого человека, как и отпечатки пальцев является уникальным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Difference in Voice Verification and Identification | Blog | Auraya">
            <a:extLst>
              <a:ext uri="{FF2B5EF4-FFF2-40B4-BE49-F238E27FC236}">
                <a16:creationId xmlns:a16="http://schemas.microsoft.com/office/drawing/2014/main" id="{BFACD83D-49CC-43EA-AB4E-53982F84B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679192"/>
            <a:ext cx="4262120" cy="23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5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ADC68-636E-4200-867F-3B6D7814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B3EDFF-5E9E-4919-8D63-FCE7C3A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5257800" cy="4251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не потребуется специального оборудования, а только программное обеспечение которое существует на рынке у многих компаний.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игроков рынка голосовой биометрии можно выделить следующих: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Agnitio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Auraya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Authentify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KeyLemon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ValidSoft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Verint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VoiceTrust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VoiceVault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2093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56CD0-841F-4001-813D-E6116122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Аналоги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3D858-0615-414C-84FF-416DEC67BC3C}"/>
              </a:ext>
            </a:extLst>
          </p:cNvPr>
          <p:cNvSpPr txBox="1"/>
          <p:nvPr/>
        </p:nvSpPr>
        <p:spPr>
          <a:xfrm>
            <a:off x="838200" y="2322790"/>
            <a:ext cx="6164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аналоги домофонов, но с верификаций по лицу.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оборудование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0E42B-DE67-41D9-9561-B6CFA468682E}"/>
              </a:ext>
            </a:extLst>
          </p:cNvPr>
          <p:cNvSpPr txBox="1"/>
          <p:nvPr/>
        </p:nvSpPr>
        <p:spPr>
          <a:xfrm>
            <a:off x="923544" y="3614286"/>
            <a:ext cx="54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E8A8268-9A0A-46CC-8F21-92DE462C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431" y="2922954"/>
            <a:ext cx="47720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247E-A428-4FFF-BB2A-26E2BC5F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Коммерциализация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C68DF-E9DB-43F1-81A2-9A07F8D62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8122920" cy="42519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отличии от верификации по лицу, идентификация по голосу является самым дешевым вариантом биометрии и не требует дополнительного специального оборудования, достаточно наличие хорошего микрофона и ПО.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стоимость одного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многоабонентского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домофона: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≈ 5000 - 6000 рублей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зависит от компании, которая будет предоставлять реализацию голосовой биометрии.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B508F0-536A-4424-97D8-17F49DD16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036" y="3214306"/>
            <a:ext cx="26955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1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0CEC1-AE52-4432-9018-56F226236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rmAutofit/>
          </a:bodyPr>
          <a:lstStyle/>
          <a:p>
            <a:pPr algn="ctr"/>
            <a:r>
              <a:rPr lang="ru-RU" sz="6000" dirty="0"/>
              <a:t>Спасибо за внимание!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8FC7C-C6BE-4918-9FED-FAD935B61C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04" b="2771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9A3C7D-E50D-4E60-8A65-56FF1D58ABFE}"/>
              </a:ext>
            </a:extLst>
          </p:cNvPr>
          <p:cNvSpPr txBox="1"/>
          <p:nvPr/>
        </p:nvSpPr>
        <p:spPr>
          <a:xfrm>
            <a:off x="356616" y="6400800"/>
            <a:ext cx="260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Никита Тыщенко</a:t>
            </a:r>
          </a:p>
        </p:txBody>
      </p:sp>
    </p:spTree>
    <p:extLst>
      <p:ext uri="{BB962C8B-B14F-4D97-AF65-F5344CB8AC3E}">
        <p14:creationId xmlns:p14="http://schemas.microsoft.com/office/powerpoint/2010/main" val="415013362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A"/>
      </a:dk2>
      <a:lt2>
        <a:srgbClr val="E4E2E8"/>
      </a:lt2>
      <a:accent1>
        <a:srgbClr val="81AF26"/>
      </a:accent1>
      <a:accent2>
        <a:srgbClr val="AFA21A"/>
      </a:accent2>
      <a:accent3>
        <a:srgbClr val="E08830"/>
      </a:accent3>
      <a:accent4>
        <a:srgbClr val="CE2D1E"/>
      </a:accent4>
      <a:accent5>
        <a:srgbClr val="E0306B"/>
      </a:accent5>
      <a:accent6>
        <a:srgbClr val="CE1EA2"/>
      </a:accent6>
      <a:hlink>
        <a:srgbClr val="8663CB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213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The Hand</vt:lpstr>
      <vt:lpstr>The Serif Hand Black</vt:lpstr>
      <vt:lpstr>Times New Roman</vt:lpstr>
      <vt:lpstr>Wingdings</vt:lpstr>
      <vt:lpstr>SketchyVTI</vt:lpstr>
      <vt:lpstr>Домофон 2020</vt:lpstr>
      <vt:lpstr>Актуальность</vt:lpstr>
      <vt:lpstr>Описание технологии</vt:lpstr>
      <vt:lpstr>Описание технологии</vt:lpstr>
      <vt:lpstr>Аналоги</vt:lpstr>
      <vt:lpstr>Коммерциализация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Домофон</dc:title>
  <dc:creator>Nikita</dc:creator>
  <cp:lastModifiedBy>Nikita</cp:lastModifiedBy>
  <cp:revision>18</cp:revision>
  <dcterms:created xsi:type="dcterms:W3CDTF">2020-05-31T17:41:23Z</dcterms:created>
  <dcterms:modified xsi:type="dcterms:W3CDTF">2020-06-01T15:57:28Z</dcterms:modified>
</cp:coreProperties>
</file>